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35" r:id="rId3"/>
    <p:sldId id="286" r:id="rId4"/>
    <p:sldId id="315" r:id="rId5"/>
    <p:sldId id="316" r:id="rId6"/>
    <p:sldId id="317" r:id="rId7"/>
    <p:sldId id="287" r:id="rId8"/>
    <p:sldId id="327" r:id="rId9"/>
    <p:sldId id="328" r:id="rId10"/>
    <p:sldId id="329" r:id="rId11"/>
    <p:sldId id="300" r:id="rId12"/>
    <p:sldId id="318" r:id="rId13"/>
    <p:sldId id="330" r:id="rId14"/>
    <p:sldId id="331" r:id="rId15"/>
    <p:sldId id="332" r:id="rId16"/>
    <p:sldId id="319" r:id="rId17"/>
    <p:sldId id="333" r:id="rId18"/>
    <p:sldId id="334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0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8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5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3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7, blok 2b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68863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36000" tIns="45720" rIns="3600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De televisie </a:t>
            </a:r>
            <a:r>
              <a:rPr lang="nl-NL" dirty="0" smtClean="0"/>
              <a:t>kost</a:t>
            </a:r>
            <a:r>
              <a:rPr lang="nl-NL" dirty="0"/>
              <a:t> </a:t>
            </a:r>
            <a:r>
              <a:rPr lang="nl-NL" dirty="0" smtClean="0"/>
              <a:t>€ </a:t>
            </a:r>
            <a:r>
              <a:rPr lang="nl-NL" dirty="0" smtClean="0"/>
              <a:t>200,-.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krijgt 20 % korting.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euro korting is dat?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44208" y="1628800"/>
            <a:ext cx="2160240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0" rIns="3600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€ 40,-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74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68863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3600" tIns="45720" rIns="360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Onze vakantie kost </a:t>
            </a:r>
            <a:r>
              <a:rPr lang="nl-NL" dirty="0" smtClean="0"/>
              <a:t>€ </a:t>
            </a:r>
            <a:r>
              <a:rPr lang="nl-NL" dirty="0" smtClean="0"/>
              <a:t>5000</a:t>
            </a:r>
            <a:r>
              <a:rPr lang="nl-NL" dirty="0" smtClean="0"/>
              <a:t>,-.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We krijgen 15 % korting.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euro korting is dat?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44208" y="1628800"/>
            <a:ext cx="2376264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" rIns="360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€ 750,-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558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32859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Onze vakantie kost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€ 9000,-.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We krijgen 25 % korting</a:t>
            </a:r>
            <a:r>
              <a:rPr lang="nl-NL" dirty="0" smtClean="0"/>
              <a:t>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moeten </a:t>
            </a:r>
            <a:r>
              <a:rPr lang="nl-NL" dirty="0" smtClean="0"/>
              <a:t>we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betalen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12160" y="1628800"/>
            <a:ext cx="2592288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" rIns="360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€ 6750,-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9982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400600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Mijn tablet kost € </a:t>
            </a:r>
            <a:r>
              <a:rPr lang="nl-NL" smtClean="0"/>
              <a:t>390</a:t>
            </a:r>
            <a:r>
              <a:rPr lang="nl-NL" smtClean="0"/>
              <a:t>,-.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Ik krijg 10 % korting.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</a:t>
            </a:r>
            <a:r>
              <a:rPr lang="nl-NL" dirty="0" smtClean="0"/>
              <a:t>moet ik betalen?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56176" y="1628800"/>
            <a:ext cx="244827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€ 351,-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7325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dirty="0" smtClean="0"/>
              <a:t>oppervlakte 240 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b="0" dirty="0" smtClean="0"/>
              <a:t>omtrek 64 m</a:t>
            </a:r>
            <a:endParaRPr lang="nl-NL" sz="2000" b="0" dirty="0"/>
          </a:p>
        </p:txBody>
      </p:sp>
      <p:sp>
        <p:nvSpPr>
          <p:cNvPr id="2" name="Rechthoek 1"/>
          <p:cNvSpPr/>
          <p:nvPr/>
        </p:nvSpPr>
        <p:spPr>
          <a:xfrm>
            <a:off x="1691680" y="2780928"/>
            <a:ext cx="32381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195736" y="494116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051720" y="50851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20 m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475656" y="31769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11560" y="3568370"/>
            <a:ext cx="7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12 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Reken de oppervlakte en de omtrek uit. </a:t>
            </a:r>
          </a:p>
          <a:p>
            <a:r>
              <a:rPr lang="nl-NL" dirty="0" smtClean="0"/>
              <a:t>Ze moeten allebei goed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4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dirty="0" smtClean="0"/>
              <a:t>oppervlakte 208 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b="0" dirty="0" smtClean="0"/>
              <a:t>omtrek 64 m</a:t>
            </a:r>
            <a:endParaRPr lang="nl-NL" sz="2000" b="0" dirty="0"/>
          </a:p>
        </p:txBody>
      </p:sp>
      <p:sp>
        <p:nvSpPr>
          <p:cNvPr id="2" name="Rechthoek 1"/>
          <p:cNvSpPr/>
          <p:nvPr/>
        </p:nvSpPr>
        <p:spPr>
          <a:xfrm>
            <a:off x="1475656" y="2780928"/>
            <a:ext cx="32381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195736" y="494116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194620" y="499446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   20 m</a:t>
            </a:r>
            <a:endParaRPr lang="nl-NL" sz="1400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363655" y="31769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11560" y="3568370"/>
            <a:ext cx="77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12 m</a:t>
            </a:r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Reken de oppervlakte en de omtrek uit. </a:t>
            </a:r>
          </a:p>
          <a:p>
            <a:r>
              <a:rPr lang="nl-NL" dirty="0" smtClean="0"/>
              <a:t>Ze moeten allebei goed zijn.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347864" y="2780928"/>
            <a:ext cx="1365920" cy="787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4788024" y="3753036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788024" y="38610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8 m</a:t>
            </a:r>
            <a:endParaRPr lang="nl-NL" sz="1400" dirty="0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3563888" y="3429000"/>
            <a:ext cx="9338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655243" y="3090446"/>
            <a:ext cx="93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   </a:t>
            </a:r>
            <a:r>
              <a:rPr lang="nl-NL" sz="1400" dirty="0" smtClean="0"/>
              <a:t>8 m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</a:pPr>
            <a:r>
              <a:rPr lang="nl-NL" sz="2800" b="0" dirty="0" smtClean="0"/>
              <a:t>240 </a:t>
            </a:r>
            <a:r>
              <a:rPr lang="nl-NL" sz="2800" dirty="0"/>
              <a:t>dm³</a:t>
            </a:r>
            <a:r>
              <a:rPr lang="nl-NL" sz="2800" b="0" dirty="0" smtClean="0"/>
              <a:t> </a:t>
            </a:r>
            <a:endParaRPr lang="nl-NL" sz="2800" b="0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Hoeveel dm³ is de inhoud?</a:t>
            </a:r>
            <a:endParaRPr lang="nl-NL" sz="2400" dirty="0"/>
          </a:p>
        </p:txBody>
      </p:sp>
      <p:sp>
        <p:nvSpPr>
          <p:cNvPr id="6" name="Kubus 5"/>
          <p:cNvSpPr/>
          <p:nvPr/>
        </p:nvSpPr>
        <p:spPr>
          <a:xfrm>
            <a:off x="1259632" y="2564904"/>
            <a:ext cx="3024336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1475656" y="443711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1259632" y="256490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427984" y="2708920"/>
            <a:ext cx="0" cy="924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467544" y="25242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40 cm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90770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100 cm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296427" y="2893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60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4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b</a:t>
            </a:r>
            <a:r>
              <a:rPr lang="nl-NL" b="1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endParaRPr lang="nl-NL" dirty="0">
              <a:latin typeface="+mn-lt"/>
            </a:endParaRPr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nl-NL" dirty="0"/>
              <a:t>I</a:t>
            </a:r>
            <a:r>
              <a:rPr lang="en-GB" dirty="0"/>
              <a:t>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straat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 100 </a:t>
            </a:r>
            <a:r>
              <a:rPr lang="en-GB" dirty="0" err="1"/>
              <a:t>huizen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/>
              <a:t>huizen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genummerd</a:t>
            </a:r>
            <a:r>
              <a:rPr lang="en-GB" dirty="0"/>
              <a:t> van 1 tot </a:t>
            </a:r>
            <a:r>
              <a:rPr lang="en-GB" dirty="0" err="1"/>
              <a:t>en</a:t>
            </a:r>
            <a:r>
              <a:rPr lang="en-GB" dirty="0"/>
              <a:t> met 100.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/>
              <a:t>negens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in </a:t>
            </a:r>
            <a:r>
              <a:rPr lang="en-GB" dirty="0" err="1"/>
              <a:t>totaal</a:t>
            </a:r>
            <a:r>
              <a:rPr lang="en-GB" dirty="0"/>
              <a:t> in al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nummers</a:t>
            </a:r>
            <a:r>
              <a:rPr lang="en-GB" dirty="0"/>
              <a:t>?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20</a:t>
            </a:r>
          </a:p>
          <a:p>
            <a:pPr marL="0" indent="0">
              <a:buNone/>
            </a:pPr>
            <a:r>
              <a:rPr lang="nl-NL" sz="2400" dirty="0" smtClean="0"/>
              <a:t>(10 </a:t>
            </a:r>
            <a:r>
              <a:rPr lang="nl-NL" sz="2400" dirty="0"/>
              <a:t>bij de tientallen + 10 bij de </a:t>
            </a:r>
            <a:r>
              <a:rPr lang="nl-NL" sz="2400" dirty="0" smtClean="0"/>
              <a:t>eenheden)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180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In 1 doos zitten 12 bananen. Hoeveel bananen heb je als je 15 dozen koopt?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612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99883"/>
            <a:ext cx="44644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kaartje voor de musical van groep 8 kost </a:t>
            </a:r>
          </a:p>
          <a:p>
            <a:r>
              <a:rPr lang="nl-NL" sz="2400" dirty="0" smtClean="0"/>
              <a:t>€ 17,-.</a:t>
            </a:r>
          </a:p>
          <a:p>
            <a:r>
              <a:rPr lang="nl-NL" sz="2400" dirty="0" smtClean="0"/>
              <a:t>Er zijn 36 kaartjes verkocht. Hoeveel geld levert dat op?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71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2520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8501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In een pak zitten 8 koeken. De school koopt er 315. Hoeveel koeken zijn er?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34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960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8733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hebt 20 doosjes met gummen. In elk doosje zitten 48 gummen. Hoeveel gummen heb je?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343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3,6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3.600.000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0,4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400.000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40446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9.900.000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600" dirty="0" smtClean="0"/>
              <a:t>9,9 miljoen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32078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800.000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600" dirty="0" smtClean="0"/>
              <a:t>0,8 miljoen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10021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WI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WIG</Template>
  <TotalTime>2622</TotalTime>
  <Words>347</Words>
  <Application>Microsoft Office PowerPoint</Application>
  <PresentationFormat>Diavoorstelling (4:3)</PresentationFormat>
  <Paragraphs>93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Thema WIG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132</cp:revision>
  <dcterms:created xsi:type="dcterms:W3CDTF">2012-11-27T09:49:35Z</dcterms:created>
  <dcterms:modified xsi:type="dcterms:W3CDTF">2016-04-06T10:37:41Z</dcterms:modified>
</cp:coreProperties>
</file>