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316" r:id="rId4"/>
    <p:sldId id="268" r:id="rId5"/>
    <p:sldId id="317" r:id="rId6"/>
    <p:sldId id="269" r:id="rId7"/>
    <p:sldId id="318" r:id="rId8"/>
    <p:sldId id="270" r:id="rId9"/>
    <p:sldId id="319" r:id="rId10"/>
    <p:sldId id="271" r:id="rId11"/>
    <p:sldId id="320" r:id="rId12"/>
    <p:sldId id="272" r:id="rId13"/>
    <p:sldId id="321" r:id="rId14"/>
    <p:sldId id="273" r:id="rId15"/>
    <p:sldId id="322" r:id="rId16"/>
    <p:sldId id="274" r:id="rId17"/>
    <p:sldId id="323" r:id="rId18"/>
    <p:sldId id="275" r:id="rId19"/>
    <p:sldId id="324" r:id="rId20"/>
    <p:sldId id="276" r:id="rId21"/>
    <p:sldId id="325" r:id="rId22"/>
    <p:sldId id="277" r:id="rId23"/>
    <p:sldId id="326" r:id="rId24"/>
    <p:sldId id="278" r:id="rId25"/>
    <p:sldId id="327" r:id="rId26"/>
    <p:sldId id="279" r:id="rId27"/>
    <p:sldId id="328" r:id="rId28"/>
    <p:sldId id="280" r:id="rId29"/>
    <p:sldId id="329" r:id="rId30"/>
    <p:sldId id="281" r:id="rId31"/>
    <p:sldId id="330" r:id="rId32"/>
    <p:sldId id="282" r:id="rId33"/>
    <p:sldId id="331" r:id="rId34"/>
    <p:sldId id="283" r:id="rId35"/>
    <p:sldId id="332" r:id="rId36"/>
    <p:sldId id="284" r:id="rId37"/>
    <p:sldId id="333" r:id="rId38"/>
    <p:sldId id="285" r:id="rId39"/>
    <p:sldId id="334" r:id="rId40"/>
    <p:sldId id="286" r:id="rId41"/>
    <p:sldId id="335" r:id="rId42"/>
    <p:sldId id="287" r:id="rId43"/>
    <p:sldId id="336" r:id="rId44"/>
    <p:sldId id="288" r:id="rId45"/>
    <p:sldId id="337" r:id="rId46"/>
    <p:sldId id="289" r:id="rId47"/>
    <p:sldId id="338" r:id="rId48"/>
    <p:sldId id="290" r:id="rId49"/>
    <p:sldId id="339" r:id="rId50"/>
    <p:sldId id="291" r:id="rId51"/>
    <p:sldId id="340" r:id="rId52"/>
    <p:sldId id="292" r:id="rId53"/>
    <p:sldId id="341" r:id="rId54"/>
    <p:sldId id="293" r:id="rId55"/>
    <p:sldId id="342" r:id="rId56"/>
    <p:sldId id="294" r:id="rId57"/>
    <p:sldId id="343" r:id="rId58"/>
    <p:sldId id="295" r:id="rId59"/>
    <p:sldId id="344" r:id="rId60"/>
    <p:sldId id="296" r:id="rId61"/>
    <p:sldId id="345" r:id="rId62"/>
    <p:sldId id="297" r:id="rId63"/>
    <p:sldId id="346" r:id="rId64"/>
    <p:sldId id="298" r:id="rId65"/>
    <p:sldId id="347" r:id="rId66"/>
    <p:sldId id="299" r:id="rId67"/>
    <p:sldId id="348" r:id="rId68"/>
    <p:sldId id="300" r:id="rId69"/>
    <p:sldId id="349" r:id="rId70"/>
    <p:sldId id="301" r:id="rId71"/>
    <p:sldId id="350" r:id="rId72"/>
    <p:sldId id="302" r:id="rId73"/>
    <p:sldId id="351" r:id="rId74"/>
    <p:sldId id="303" r:id="rId75"/>
    <p:sldId id="352" r:id="rId76"/>
    <p:sldId id="304" r:id="rId77"/>
    <p:sldId id="353" r:id="rId78"/>
    <p:sldId id="305" r:id="rId79"/>
    <p:sldId id="354" r:id="rId80"/>
    <p:sldId id="306" r:id="rId81"/>
    <p:sldId id="355" r:id="rId82"/>
    <p:sldId id="307" r:id="rId83"/>
    <p:sldId id="356" r:id="rId84"/>
    <p:sldId id="308" r:id="rId85"/>
    <p:sldId id="357" r:id="rId86"/>
    <p:sldId id="309" r:id="rId87"/>
    <p:sldId id="358" r:id="rId88"/>
    <p:sldId id="310" r:id="rId89"/>
    <p:sldId id="359" r:id="rId90"/>
    <p:sldId id="311" r:id="rId91"/>
    <p:sldId id="360" r:id="rId92"/>
    <p:sldId id="312" r:id="rId93"/>
    <p:sldId id="361" r:id="rId94"/>
    <p:sldId id="313" r:id="rId95"/>
    <p:sldId id="362" r:id="rId96"/>
    <p:sldId id="314" r:id="rId97"/>
    <p:sldId id="363" r:id="rId98"/>
    <p:sldId id="315" r:id="rId99"/>
    <p:sldId id="364" r:id="rId100"/>
    <p:sldId id="365" r:id="rId101"/>
    <p:sldId id="366" r:id="rId10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Q/8nDQ/qs4G2uq3h/JiLw==" hashData="IHJ9pLo7sjfpuU7m69thAM+qKS2/ejDF5liftAWsHPmeD5brBkNp98rNvl9GVi0NF/vRunAn+p28pfZxLA+Vg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586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18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56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19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38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34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65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33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29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07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1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81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97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31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3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22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4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8C8D47-7B3B-4000-9AB8-3D7F9C2874A8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CBB92C-8000-4A4A-8D97-83C2A7FA9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81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Voltooid deelwoorden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3200" b="1" dirty="0" smtClean="0"/>
              <a:t>Eindigt het woord op een -d, -t of op –en?</a:t>
            </a:r>
            <a:endParaRPr lang="nl-NL" sz="32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638">
            <a:off x="9353653" y="4538017"/>
            <a:ext cx="1740656" cy="11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joggen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3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drijven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85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gedreven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27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gejogd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69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blussen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16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geblust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03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glimlachen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03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geglimlacht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55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knijpen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53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geknepen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4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dansen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83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gedanst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02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ruiken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1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scheren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54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geschoren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2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slijmen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68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geslijmd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23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niezen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83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geniesd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4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relaxen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43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gerelaxt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6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scannen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4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gescand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2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geroken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5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roepen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8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geroepen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38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kletsen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92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gekletst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60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buigen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98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gebogen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31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coachen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2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gecoacht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6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dribbelen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0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gedribbeld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ordenen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2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kitesurfen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54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gekitesurft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3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genezen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71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genezen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bederven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90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bedorven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5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interviewen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3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6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geïnterviewd</a:t>
            </a:r>
            <a:endParaRPr lang="nl-NL" sz="126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2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ontvangen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ontvangen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5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geordend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0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snurken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gesnurkt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2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squashen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92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gesquasht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58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ontcijferen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88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ontcijferd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35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morsen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4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gemorst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1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nuttigen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53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genuttigd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3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herstellen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56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schaven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09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geschaafd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18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schijnen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16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geschenen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3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deelnemen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deelgenomen</a:t>
            </a:r>
            <a:endParaRPr lang="nl-NL" sz="1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33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gedragen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92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gedragen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1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faxen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86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gefaxt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3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hersteld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95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combineren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8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gecombineerd</a:t>
            </a:r>
            <a:endParaRPr lang="nl-NL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75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plonzen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50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geplonsd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02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pochen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46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gepocht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62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vergelijken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91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vergeleken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02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ontsnappen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0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ontsnapt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02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juichen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68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overdrijven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9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overdreven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20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gummen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79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gegumd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9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puzzelen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02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gepuzzeld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83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snauwen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90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gesnauwd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33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persen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70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geperst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14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gejuicht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95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bowlen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00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gebowld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6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lunchen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91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geluncht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19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verslinden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9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verslonden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57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ontbijten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4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ontbeten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1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bemoeien</a:t>
            </a:r>
            <a:endParaRPr lang="nl-NL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72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96686" y="1619794"/>
            <a:ext cx="10598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bemoeid</a:t>
            </a:r>
            <a:endParaRPr lang="nl-NL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91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31</TotalTime>
  <Words>117</Words>
  <Application>Microsoft Office PowerPoint</Application>
  <PresentationFormat>Breedbeeld</PresentationFormat>
  <Paragraphs>102</Paragraphs>
  <Slides>101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101</vt:i4>
      </vt:variant>
    </vt:vector>
  </HeadingPairs>
  <TitlesOfParts>
    <vt:vector size="105" baseType="lpstr">
      <vt:lpstr>Microsoft JhengHei</vt:lpstr>
      <vt:lpstr>Arial</vt:lpstr>
      <vt:lpstr>Impact</vt:lpstr>
      <vt:lpstr>Belangrijke gebeurtenis</vt:lpstr>
      <vt:lpstr>Voltooid deelwoorden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Voltooid deelwoorden</dc:title>
  <dc:creator>Justin Baars</dc:creator>
  <cp:lastModifiedBy>Justin Baars</cp:lastModifiedBy>
  <cp:revision>4</cp:revision>
  <dcterms:created xsi:type="dcterms:W3CDTF">2018-01-24T21:24:43Z</dcterms:created>
  <dcterms:modified xsi:type="dcterms:W3CDTF">2018-05-08T20:47:42Z</dcterms:modified>
</cp:coreProperties>
</file>