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81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119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8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20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288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46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2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36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5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96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847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0BAC-2379-4986-83B3-3B644B35D86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D0CC-0E6B-4559-BD47-29FCA4815C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02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rmAutofit/>
          </a:bodyPr>
          <a:lstStyle/>
          <a:p>
            <a:r>
              <a:rPr lang="nl-NL" sz="8800" dirty="0">
                <a:latin typeface="Algerian" pitchFamily="82" charset="0"/>
              </a:rPr>
              <a:t>Filosofie</a:t>
            </a:r>
          </a:p>
        </p:txBody>
      </p:sp>
      <p:pic>
        <p:nvPicPr>
          <p:cNvPr id="1026" name="Picture 2" descr="Vector flat speech bubble with question marks">
            <a:extLst>
              <a:ext uri="{FF2B5EF4-FFF2-40B4-BE49-F238E27FC236}">
                <a16:creationId xmlns:a16="http://schemas.microsoft.com/office/drawing/2014/main" id="{A23026F5-59C2-D33A-A6C0-99EBCB69D9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78" b="18602"/>
          <a:stretch/>
        </p:blipFill>
        <p:spPr bwMode="auto">
          <a:xfrm>
            <a:off x="107504" y="103310"/>
            <a:ext cx="2981325" cy="198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ector flat speech bubble with question marks">
            <a:extLst>
              <a:ext uri="{FF2B5EF4-FFF2-40B4-BE49-F238E27FC236}">
                <a16:creationId xmlns:a16="http://schemas.microsoft.com/office/drawing/2014/main" id="{41867B0A-C01D-7DA4-A328-495B376553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78" b="18602"/>
          <a:stretch/>
        </p:blipFill>
        <p:spPr bwMode="auto">
          <a:xfrm>
            <a:off x="6051233" y="4767810"/>
            <a:ext cx="2981325" cy="198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Vector flat speech bubble with question marks">
            <a:extLst>
              <a:ext uri="{FF2B5EF4-FFF2-40B4-BE49-F238E27FC236}">
                <a16:creationId xmlns:a16="http://schemas.microsoft.com/office/drawing/2014/main" id="{F1E3720D-9A5F-984D-845C-F362753A3F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78" b="18602"/>
          <a:stretch/>
        </p:blipFill>
        <p:spPr bwMode="auto">
          <a:xfrm>
            <a:off x="108490" y="4767811"/>
            <a:ext cx="2981325" cy="198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ector flat speech bubble with question marks">
            <a:extLst>
              <a:ext uri="{FF2B5EF4-FFF2-40B4-BE49-F238E27FC236}">
                <a16:creationId xmlns:a16="http://schemas.microsoft.com/office/drawing/2014/main" id="{507865E8-3167-C642-20D0-11D9569FAF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78" b="18602"/>
          <a:stretch/>
        </p:blipFill>
        <p:spPr bwMode="auto">
          <a:xfrm>
            <a:off x="6051233" y="103309"/>
            <a:ext cx="2981325" cy="198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9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760" y="22940"/>
            <a:ext cx="8229600" cy="1143000"/>
          </a:xfrm>
        </p:spPr>
        <p:txBody>
          <a:bodyPr>
            <a:normAutofit/>
          </a:bodyPr>
          <a:lstStyle/>
          <a:p>
            <a:r>
              <a:rPr lang="nl-NL" sz="6600" dirty="0">
                <a:latin typeface="Algerian" pitchFamily="82" charset="0"/>
              </a:rPr>
              <a:t>Slim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760" y="119675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Pak een pen en papier en 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geef een cijfer aan jezelf 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voor hoe slim je bent.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Kies een cijfer tussen 1 en 10.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Een 1 betekent dat je totaal niet slim bent 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en een 10 betekent dat je heel erg slim bent.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E7196AB-6175-A52F-AD62-B1AA40E18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016" y="4839315"/>
            <a:ext cx="6861968" cy="182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6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dirty="0">
                <a:latin typeface="Algerian" pitchFamily="82" charset="0"/>
              </a:rPr>
              <a:t>Slim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Vorm drietallen.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Ga met je groepje in gesprek 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over het cijfer dat je hebt gegeven. 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Waarom dat cijfer?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3131D85-0031-947E-998E-1A5D3A247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876" y="5013176"/>
            <a:ext cx="6804248" cy="172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760" y="116632"/>
            <a:ext cx="8229600" cy="1143000"/>
          </a:xfrm>
        </p:spPr>
        <p:txBody>
          <a:bodyPr>
            <a:normAutofit/>
          </a:bodyPr>
          <a:lstStyle/>
          <a:p>
            <a:r>
              <a:rPr lang="nl-NL" sz="6600" dirty="0">
                <a:latin typeface="Algerian" pitchFamily="82" charset="0"/>
              </a:rPr>
              <a:t>Slim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454050"/>
            <a:ext cx="9144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Wat betekent “slim zijn”? 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Heeft dat alleen met intelligentie te maken?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Waar heeft het volgens jullie allemaal mee te maken?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D4EBF5E-2BD0-C2AA-CF07-510E513C3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452" y="4581128"/>
            <a:ext cx="6516216" cy="196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6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dirty="0">
                <a:latin typeface="Algerian" pitchFamily="82" charset="0"/>
              </a:rPr>
              <a:t>Slim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Met de hele groep: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Wat betekent “slim zijn”?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BFACBBB-1A8C-FDDD-F4AD-D536005A1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000" y="4509120"/>
            <a:ext cx="7150000" cy="190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6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760" y="0"/>
            <a:ext cx="8229600" cy="1143000"/>
          </a:xfrm>
        </p:spPr>
        <p:txBody>
          <a:bodyPr>
            <a:normAutofit/>
          </a:bodyPr>
          <a:lstStyle/>
          <a:p>
            <a:r>
              <a:rPr lang="nl-NL" sz="6600" dirty="0">
                <a:latin typeface="Algerian" pitchFamily="82" charset="0"/>
              </a:rPr>
              <a:t>Slim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2285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Word je vanzelf slimmer als je ouder wordt?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Kun je er zelf iets aan doen?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Is het belangrijk om slim te zijn? Waarom (niet)?</a:t>
            </a:r>
          </a:p>
          <a:p>
            <a:pPr marL="0" indent="0" algn="ctr">
              <a:buNone/>
            </a:pPr>
            <a:r>
              <a:rPr lang="nl-NL" dirty="0">
                <a:latin typeface="Garamond" pitchFamily="18" charset="0"/>
              </a:rPr>
              <a:t>Hoe weet je dat je slim bent?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5ABA1A8-AC79-B9E3-E769-57C52B12A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428" y="5065749"/>
            <a:ext cx="6948264" cy="176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149</Words>
  <Application>Microsoft Office PowerPoint</Application>
  <PresentationFormat>Diavoorstelling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Garamond</vt:lpstr>
      <vt:lpstr>Kantoorthema</vt:lpstr>
      <vt:lpstr>Filosofie</vt:lpstr>
      <vt:lpstr>Slim zijn</vt:lpstr>
      <vt:lpstr>Slim zijn</vt:lpstr>
      <vt:lpstr>Slim zijn</vt:lpstr>
      <vt:lpstr>Slim zijn</vt:lpstr>
      <vt:lpstr>Slim zijn</vt:lpstr>
    </vt:vector>
  </TitlesOfParts>
  <Company>Heutink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</dc:title>
  <dc:creator>Femke Bosmans</dc:creator>
  <cp:lastModifiedBy>Femke Bosmans</cp:lastModifiedBy>
  <cp:revision>4</cp:revision>
  <dcterms:created xsi:type="dcterms:W3CDTF">2013-02-26T15:04:10Z</dcterms:created>
  <dcterms:modified xsi:type="dcterms:W3CDTF">2023-03-03T16:20:48Z</dcterms:modified>
</cp:coreProperties>
</file>