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0" r:id="rId5"/>
    <p:sldId id="285" r:id="rId6"/>
    <p:sldId id="263" r:id="rId7"/>
    <p:sldId id="261" r:id="rId8"/>
    <p:sldId id="264" r:id="rId9"/>
    <p:sldId id="265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3" r:id="rId24"/>
    <p:sldId id="284" r:id="rId25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0F5"/>
    <a:srgbClr val="F6E6E6"/>
    <a:srgbClr val="2952A0"/>
    <a:srgbClr val="201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8"/>
    <p:restoredTop sz="95782"/>
  </p:normalViewPr>
  <p:slideViewPr>
    <p:cSldViewPr snapToGrid="0">
      <p:cViewPr varScale="1">
        <p:scale>
          <a:sx n="122" d="100"/>
          <a:sy n="122" d="100"/>
        </p:scale>
        <p:origin x="5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gelich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A19B6C6-D11D-E03F-AF95-2DCC9BADA2E7}"/>
              </a:ext>
            </a:extLst>
          </p:cNvPr>
          <p:cNvSpPr/>
          <p:nvPr userDrawn="1"/>
        </p:nvSpPr>
        <p:spPr>
          <a:xfrm>
            <a:off x="-104503" y="0"/>
            <a:ext cx="12296503" cy="7040880"/>
          </a:xfrm>
          <a:prstGeom prst="rect">
            <a:avLst/>
          </a:prstGeom>
          <a:solidFill>
            <a:srgbClr val="DDF0F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C19EA81-900F-128C-066E-D75B03717FD0}"/>
              </a:ext>
            </a:extLst>
          </p:cNvPr>
          <p:cNvSpPr/>
          <p:nvPr userDrawn="1"/>
        </p:nvSpPr>
        <p:spPr>
          <a:xfrm>
            <a:off x="424832" y="671246"/>
            <a:ext cx="8543715" cy="4185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3929D05B-82E7-8B86-76A0-1692779F8900}"/>
              </a:ext>
            </a:extLst>
          </p:cNvPr>
          <p:cNvSpPr/>
          <p:nvPr userDrawn="1"/>
        </p:nvSpPr>
        <p:spPr>
          <a:xfrm>
            <a:off x="600891" y="542463"/>
            <a:ext cx="10816046" cy="54768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81FA854-329E-3237-570C-F1F46EFC8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4357" y="5345984"/>
            <a:ext cx="1550547" cy="1162910"/>
          </a:xfrm>
          <a:prstGeom prst="rect">
            <a:avLst/>
          </a:prstGeom>
        </p:spPr>
      </p:pic>
      <p:pic>
        <p:nvPicPr>
          <p:cNvPr id="11" name="Afbeelding 10" descr="Afbeelding met persoon, kleding, Menselijk gezicht, kus&#10;&#10;Automatisch gegenereerde beschrijving">
            <a:extLst>
              <a:ext uri="{FF2B5EF4-FFF2-40B4-BE49-F238E27FC236}">
                <a16:creationId xmlns:a16="http://schemas.microsoft.com/office/drawing/2014/main" id="{BF579A32-F928-8D03-6162-DBAA0EF95A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7838" y="4558937"/>
            <a:ext cx="2662644" cy="2299063"/>
          </a:xfrm>
          <a:prstGeom prst="rect">
            <a:avLst/>
          </a:prstGeom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87ABB98A-DDC6-6262-8DDC-1F14E0F62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720" y="1588343"/>
            <a:ext cx="8720745" cy="455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rgbClr val="2952A0"/>
                </a:solidFill>
                <a:latin typeface="Londrina Solid" pitchFamily="2" charset="77"/>
              </a:defRPr>
            </a:lvl1pPr>
          </a:lstStyle>
          <a:p>
            <a:pPr lvl="0"/>
            <a:r>
              <a:rPr lang="nl-NL" dirty="0"/>
              <a:t>Zet hier een tekst neer die lekker mag opvallen tijdens de webinar, zo maak je een</a:t>
            </a:r>
          </a:p>
          <a:p>
            <a:pPr lvl="0"/>
            <a:r>
              <a:rPr lang="nl-NL" dirty="0"/>
              <a:t>mooie afwisseling.</a:t>
            </a:r>
          </a:p>
        </p:txBody>
      </p:sp>
      <p:pic>
        <p:nvPicPr>
          <p:cNvPr id="4" name="Afbeelding 3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AF25A9BC-75A5-769D-E2F3-2379FC8FD5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57282" y="5592013"/>
            <a:ext cx="2379997" cy="83178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7D7A429-3B7C-90EE-D0FD-C5771F708927}"/>
              </a:ext>
            </a:extLst>
          </p:cNvPr>
          <p:cNvSpPr txBox="1">
            <a:spLocks/>
          </p:cNvSpPr>
          <p:nvPr userDrawn="1"/>
        </p:nvSpPr>
        <p:spPr>
          <a:xfrm>
            <a:off x="-507249" y="6216523"/>
            <a:ext cx="12192000" cy="3676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>
                <a:solidFill>
                  <a:srgbClr val="2952A0"/>
                </a:solidFill>
                <a:latin typeface="Londrina Solid" panose="00000500000000000000" pitchFamily="2" charset="0"/>
              </a:rPr>
              <a:t>Kletskaartjes Week Tegen Pesten 2024 – Stichting School &amp; Veiligheid</a:t>
            </a:r>
          </a:p>
        </p:txBody>
      </p:sp>
      <p:sp>
        <p:nvSpPr>
          <p:cNvPr id="12" name="Driehoek 11">
            <a:extLst>
              <a:ext uri="{FF2B5EF4-FFF2-40B4-BE49-F238E27FC236}">
                <a16:creationId xmlns:a16="http://schemas.microsoft.com/office/drawing/2014/main" id="{798B5E55-CFE9-431E-2C6D-DE234EAB3AE5}"/>
              </a:ext>
            </a:extLst>
          </p:cNvPr>
          <p:cNvSpPr/>
          <p:nvPr userDrawn="1"/>
        </p:nvSpPr>
        <p:spPr>
          <a:xfrm rot="10800000">
            <a:off x="8511939" y="5927439"/>
            <a:ext cx="673633" cy="56030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F2C864-F1AB-3274-6D1C-7EC6B440B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1032" t="59702"/>
          <a:stretch/>
        </p:blipFill>
        <p:spPr>
          <a:xfrm>
            <a:off x="9817457" y="1251527"/>
            <a:ext cx="885459" cy="1390613"/>
          </a:xfrm>
          <a:prstGeom prst="rect">
            <a:avLst/>
          </a:prstGeom>
        </p:spPr>
      </p:pic>
      <p:pic>
        <p:nvPicPr>
          <p:cNvPr id="14" name="Afbeelding 13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0E980DB0-2300-75DC-5CAF-A48F19F5B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4250" t="-1" b="75200"/>
          <a:stretch/>
        </p:blipFill>
        <p:spPr>
          <a:xfrm rot="13538832">
            <a:off x="1218154" y="1198383"/>
            <a:ext cx="446989" cy="6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6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96DD5C1-885B-994B-485B-4D116057960D}"/>
              </a:ext>
            </a:extLst>
          </p:cNvPr>
          <p:cNvSpPr/>
          <p:nvPr userDrawn="1"/>
        </p:nvSpPr>
        <p:spPr>
          <a:xfrm>
            <a:off x="-104503" y="0"/>
            <a:ext cx="12296503" cy="7040880"/>
          </a:xfrm>
          <a:prstGeom prst="rect">
            <a:avLst/>
          </a:prstGeom>
          <a:solidFill>
            <a:srgbClr val="DDF0F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persoon, kleding, Menselijk gezicht, kus&#10;&#10;Automatisch gegenereerde beschrijving">
            <a:extLst>
              <a:ext uri="{FF2B5EF4-FFF2-40B4-BE49-F238E27FC236}">
                <a16:creationId xmlns:a16="http://schemas.microsoft.com/office/drawing/2014/main" id="{DDBF7649-68B4-5CAD-B178-52BDE3AE0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7620" y="1441323"/>
            <a:ext cx="6273288" cy="5416677"/>
          </a:xfrm>
          <a:prstGeom prst="rect">
            <a:avLst/>
          </a:prstGeom>
        </p:spPr>
      </p:pic>
      <p:pic>
        <p:nvPicPr>
          <p:cNvPr id="6" name="Afbeelding 5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4EFC06A1-0525-B62C-5380-FBA7562258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41" y="4924972"/>
            <a:ext cx="1327378" cy="995534"/>
          </a:xfrm>
          <a:prstGeom prst="rect">
            <a:avLst/>
          </a:prstGeom>
        </p:spPr>
      </p:pic>
      <p:pic>
        <p:nvPicPr>
          <p:cNvPr id="10" name="Afbeelding 9" descr="Afbeelding met Lettertype, Graphics, cirkel, logo&#10;&#10;Automatisch gegenereerde beschrijving">
            <a:extLst>
              <a:ext uri="{FF2B5EF4-FFF2-40B4-BE49-F238E27FC236}">
                <a16:creationId xmlns:a16="http://schemas.microsoft.com/office/drawing/2014/main" id="{C502F11D-A4D8-4983-9057-4E8A9AB206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4" y="4803997"/>
            <a:ext cx="1470165" cy="1605136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744E4E5-4AFB-2A4A-D48C-66AE1A7909E9}"/>
              </a:ext>
            </a:extLst>
          </p:cNvPr>
          <p:cNvSpPr txBox="1">
            <a:spLocks/>
          </p:cNvSpPr>
          <p:nvPr userDrawn="1"/>
        </p:nvSpPr>
        <p:spPr>
          <a:xfrm>
            <a:off x="-3051602" y="6041481"/>
            <a:ext cx="12192000" cy="3676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rgbClr val="324FA0"/>
                </a:solidFill>
                <a:latin typeface="Londrina Solid" panose="00000500000000000000" pitchFamily="2" charset="0"/>
              </a:rPr>
              <a:t>De Week Tegen Pesten is een initiatief van Stichting School &amp; Veiligheid</a:t>
            </a:r>
          </a:p>
        </p:txBody>
      </p:sp>
      <p:pic>
        <p:nvPicPr>
          <p:cNvPr id="3" name="Afbeelding 2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ED79D1AA-26AB-28A1-7D04-AA4AAF9844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0998" y="1713172"/>
            <a:ext cx="6298812" cy="22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A29EB7-BE2D-D3EB-49BF-59AFA2854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17616E-DD15-ACEE-54DC-2D2E83C62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1287" r="93425"/>
          <a:stretch/>
        </p:blipFill>
        <p:spPr>
          <a:xfrm>
            <a:off x="611471" y="4647502"/>
            <a:ext cx="511056" cy="77993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2226DAA-EDFF-DC9F-DF6B-09A890C6C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1032" t="59702"/>
          <a:stretch/>
        </p:blipFill>
        <p:spPr>
          <a:xfrm>
            <a:off x="10105901" y="582309"/>
            <a:ext cx="885459" cy="1390613"/>
          </a:xfrm>
          <a:prstGeom prst="rect">
            <a:avLst/>
          </a:prstGeom>
        </p:spPr>
      </p:pic>
      <p:pic>
        <p:nvPicPr>
          <p:cNvPr id="14" name="Afbeelding 13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E49C934C-180B-5FCC-71D8-896B5938A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4250" t="-1" b="75200"/>
          <a:stretch/>
        </p:blipFill>
        <p:spPr>
          <a:xfrm>
            <a:off x="8665879" y="5682669"/>
            <a:ext cx="446989" cy="6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594" y="2855441"/>
            <a:ext cx="8720745" cy="4559725"/>
          </a:xfrm>
        </p:spPr>
        <p:txBody>
          <a:bodyPr/>
          <a:lstStyle/>
          <a:p>
            <a:r>
              <a:rPr lang="nl-NL" sz="7200" dirty="0"/>
              <a:t>Wat is roddelen?</a:t>
            </a:r>
          </a:p>
        </p:txBody>
      </p:sp>
    </p:spTree>
    <p:extLst>
      <p:ext uri="{BB962C8B-B14F-4D97-AF65-F5344CB8AC3E}">
        <p14:creationId xmlns:p14="http://schemas.microsoft.com/office/powerpoint/2010/main" val="206619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594" y="2011681"/>
            <a:ext cx="6759955" cy="4846320"/>
          </a:xfrm>
        </p:spPr>
        <p:txBody>
          <a:bodyPr/>
          <a:lstStyle/>
          <a:p>
            <a:r>
              <a:rPr lang="nl-NL" dirty="0"/>
              <a:t>Waar of niet waar?</a:t>
            </a:r>
            <a:br>
              <a:rPr lang="nl-NL" dirty="0"/>
            </a:br>
            <a:r>
              <a:rPr lang="nl-NL" dirty="0"/>
              <a:t>Roddelen is een vorm van pesten.</a:t>
            </a:r>
          </a:p>
        </p:txBody>
      </p:sp>
    </p:spTree>
    <p:extLst>
      <p:ext uri="{BB962C8B-B14F-4D97-AF65-F5344CB8AC3E}">
        <p14:creationId xmlns:p14="http://schemas.microsoft.com/office/powerpoint/2010/main" val="2497212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0719" y="2176173"/>
            <a:ext cx="8720745" cy="4559725"/>
          </a:xfrm>
        </p:spPr>
        <p:txBody>
          <a:bodyPr/>
          <a:lstStyle/>
          <a:p>
            <a:r>
              <a:rPr lang="nl-NL" dirty="0"/>
              <a:t>Welke afspraken kunnen wij maken in de klas om gemeen roddelen te verminderen?</a:t>
            </a:r>
          </a:p>
        </p:txBody>
      </p:sp>
    </p:spTree>
    <p:extLst>
      <p:ext uri="{BB962C8B-B14F-4D97-AF65-F5344CB8AC3E}">
        <p14:creationId xmlns:p14="http://schemas.microsoft.com/office/powerpoint/2010/main" val="166548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6845" y="2058606"/>
            <a:ext cx="8720745" cy="4559725"/>
          </a:xfrm>
        </p:spPr>
        <p:txBody>
          <a:bodyPr/>
          <a:lstStyle/>
          <a:p>
            <a:r>
              <a:rPr lang="nl-NL" dirty="0"/>
              <a:t>Welke afspraken kunnen we maken om online roddelen te verminderen?</a:t>
            </a:r>
          </a:p>
        </p:txBody>
      </p:sp>
    </p:spTree>
    <p:extLst>
      <p:ext uri="{BB962C8B-B14F-4D97-AF65-F5344CB8AC3E}">
        <p14:creationId xmlns:p14="http://schemas.microsoft.com/office/powerpoint/2010/main" val="2349786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7657" y="2155373"/>
            <a:ext cx="8040115" cy="4846320"/>
          </a:xfrm>
        </p:spPr>
        <p:txBody>
          <a:bodyPr/>
          <a:lstStyle/>
          <a:p>
            <a:r>
              <a:rPr lang="nl-NL" dirty="0"/>
              <a:t>Hoe kunnen we elkaar helpen om niet gemeen over anderen te praten?</a:t>
            </a:r>
          </a:p>
        </p:txBody>
      </p:sp>
    </p:spTree>
    <p:extLst>
      <p:ext uri="{BB962C8B-B14F-4D97-AF65-F5344CB8AC3E}">
        <p14:creationId xmlns:p14="http://schemas.microsoft.com/office/powerpoint/2010/main" val="4192803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5223" y="2024743"/>
            <a:ext cx="7739669" cy="5381897"/>
          </a:xfrm>
        </p:spPr>
        <p:txBody>
          <a:bodyPr/>
          <a:lstStyle/>
          <a:p>
            <a:r>
              <a:rPr lang="nl-NL" dirty="0"/>
              <a:t>Aan wie zou jij hulp vragen als er over jou wordt geroddeld?</a:t>
            </a:r>
          </a:p>
        </p:txBody>
      </p:sp>
    </p:spTree>
    <p:extLst>
      <p:ext uri="{BB962C8B-B14F-4D97-AF65-F5344CB8AC3E}">
        <p14:creationId xmlns:p14="http://schemas.microsoft.com/office/powerpoint/2010/main" val="275535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7656" y="2097795"/>
            <a:ext cx="8720745" cy="4559725"/>
          </a:xfrm>
        </p:spPr>
        <p:txBody>
          <a:bodyPr/>
          <a:lstStyle/>
          <a:p>
            <a:r>
              <a:rPr lang="nl-NL" dirty="0"/>
              <a:t>Wat kun je doen als je een vervelende roddel over een klasgenoot hoort?</a:t>
            </a:r>
          </a:p>
        </p:txBody>
      </p:sp>
    </p:spTree>
    <p:extLst>
      <p:ext uri="{BB962C8B-B14F-4D97-AF65-F5344CB8AC3E}">
        <p14:creationId xmlns:p14="http://schemas.microsoft.com/office/powerpoint/2010/main" val="113337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1532" y="2123920"/>
            <a:ext cx="7295532" cy="4559725"/>
          </a:xfrm>
        </p:spPr>
        <p:txBody>
          <a:bodyPr/>
          <a:lstStyle/>
          <a:p>
            <a:r>
              <a:rPr lang="nl-NL" dirty="0"/>
              <a:t>Wat kun je doen als je ziet dat iemand online wordt gepest?</a:t>
            </a:r>
          </a:p>
        </p:txBody>
      </p:sp>
    </p:spTree>
    <p:extLst>
      <p:ext uri="{BB962C8B-B14F-4D97-AF65-F5344CB8AC3E}">
        <p14:creationId xmlns:p14="http://schemas.microsoft.com/office/powerpoint/2010/main" val="3646656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594" y="2011681"/>
            <a:ext cx="8720745" cy="4846320"/>
          </a:xfrm>
        </p:spPr>
        <p:txBody>
          <a:bodyPr/>
          <a:lstStyle/>
          <a:p>
            <a:r>
              <a:rPr lang="nl-NL" dirty="0"/>
              <a:t>Kan je een voorbeeld geven van een compliment dat je kreeg? Hoe voelde jij je toen?</a:t>
            </a:r>
          </a:p>
        </p:txBody>
      </p:sp>
    </p:spTree>
    <p:extLst>
      <p:ext uri="{BB962C8B-B14F-4D97-AF65-F5344CB8AC3E}">
        <p14:creationId xmlns:p14="http://schemas.microsoft.com/office/powerpoint/2010/main" val="316131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6035" y="2181497"/>
            <a:ext cx="7191028" cy="5381897"/>
          </a:xfrm>
        </p:spPr>
        <p:txBody>
          <a:bodyPr/>
          <a:lstStyle/>
          <a:p>
            <a:r>
              <a:rPr lang="nl-NL" dirty="0"/>
              <a:t>Geef een compliment aan degene die rechts naast je zit.</a:t>
            </a:r>
          </a:p>
        </p:txBody>
      </p:sp>
    </p:spTree>
    <p:extLst>
      <p:ext uri="{BB962C8B-B14F-4D97-AF65-F5344CB8AC3E}">
        <p14:creationId xmlns:p14="http://schemas.microsoft.com/office/powerpoint/2010/main" val="2158512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2160" y="2011680"/>
            <a:ext cx="8105429" cy="4846320"/>
          </a:xfrm>
        </p:spPr>
        <p:txBody>
          <a:bodyPr/>
          <a:lstStyle/>
          <a:p>
            <a:r>
              <a:rPr lang="nl-NL" dirty="0"/>
              <a:t>Wat is een compliment dat je iemand wilt geven, maar nog niet hebt gedaan?</a:t>
            </a:r>
          </a:p>
        </p:txBody>
      </p:sp>
    </p:spTree>
    <p:extLst>
      <p:ext uri="{BB962C8B-B14F-4D97-AF65-F5344CB8AC3E}">
        <p14:creationId xmlns:p14="http://schemas.microsoft.com/office/powerpoint/2010/main" val="2505732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594" y="2011681"/>
            <a:ext cx="8720745" cy="4846320"/>
          </a:xfrm>
        </p:spPr>
        <p:txBody>
          <a:bodyPr/>
          <a:lstStyle/>
          <a:p>
            <a:r>
              <a:rPr lang="nl-NL" sz="7200" dirty="0"/>
              <a:t>Kun je een voorbeeld geven van een leuke roddel?</a:t>
            </a:r>
          </a:p>
        </p:txBody>
      </p:sp>
    </p:spTree>
    <p:extLst>
      <p:ext uri="{BB962C8B-B14F-4D97-AF65-F5344CB8AC3E}">
        <p14:creationId xmlns:p14="http://schemas.microsoft.com/office/powerpoint/2010/main" val="182732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594" y="1867988"/>
            <a:ext cx="8418937" cy="5381897"/>
          </a:xfrm>
        </p:spPr>
        <p:txBody>
          <a:bodyPr/>
          <a:lstStyle/>
          <a:p>
            <a:r>
              <a:rPr lang="nl-NL" dirty="0"/>
              <a:t>Noem een moment waarop een klasgenoot je heeft geholpen. Hoe voelde dat voor jou?</a:t>
            </a:r>
          </a:p>
        </p:txBody>
      </p:sp>
    </p:spTree>
    <p:extLst>
      <p:ext uri="{BB962C8B-B14F-4D97-AF65-F5344CB8AC3E}">
        <p14:creationId xmlns:p14="http://schemas.microsoft.com/office/powerpoint/2010/main" val="210334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0354" y="2586446"/>
            <a:ext cx="6067623" cy="5381897"/>
          </a:xfrm>
        </p:spPr>
        <p:txBody>
          <a:bodyPr/>
          <a:lstStyle/>
          <a:p>
            <a:r>
              <a:rPr lang="nl-NL" dirty="0"/>
              <a:t>Waar ben je trots op in deze klas?</a:t>
            </a:r>
          </a:p>
        </p:txBody>
      </p:sp>
    </p:spTree>
    <p:extLst>
      <p:ext uri="{BB962C8B-B14F-4D97-AF65-F5344CB8AC3E}">
        <p14:creationId xmlns:p14="http://schemas.microsoft.com/office/powerpoint/2010/main" val="2582456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1085" y="2933817"/>
            <a:ext cx="8720745" cy="4559725"/>
          </a:xfrm>
        </p:spPr>
        <p:txBody>
          <a:bodyPr/>
          <a:lstStyle/>
          <a:p>
            <a:r>
              <a:rPr lang="nl-NL" dirty="0"/>
              <a:t>Is roddelen altijd gemeen?</a:t>
            </a:r>
          </a:p>
        </p:txBody>
      </p:sp>
    </p:spTree>
    <p:extLst>
      <p:ext uri="{BB962C8B-B14F-4D97-AF65-F5344CB8AC3E}">
        <p14:creationId xmlns:p14="http://schemas.microsoft.com/office/powerpoint/2010/main" val="41120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6034" y="2403566"/>
            <a:ext cx="8720745" cy="5381897"/>
          </a:xfrm>
        </p:spPr>
        <p:txBody>
          <a:bodyPr/>
          <a:lstStyle/>
          <a:p>
            <a:r>
              <a:rPr lang="nl-NL" sz="7200" dirty="0"/>
              <a:t>Waarom denk je dat mensen roddelen?</a:t>
            </a:r>
          </a:p>
        </p:txBody>
      </p:sp>
    </p:spTree>
    <p:extLst>
      <p:ext uri="{BB962C8B-B14F-4D97-AF65-F5344CB8AC3E}">
        <p14:creationId xmlns:p14="http://schemas.microsoft.com/office/powerpoint/2010/main" val="2262932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0719" y="1470778"/>
            <a:ext cx="8720745" cy="4559725"/>
          </a:xfrm>
        </p:spPr>
        <p:txBody>
          <a:bodyPr/>
          <a:lstStyle/>
          <a:p>
            <a:r>
              <a:rPr lang="nl-NL" sz="7200" dirty="0"/>
              <a:t>Denk je dat mensen zich beter voelen door te roddelen? Waarom wel of niet?</a:t>
            </a:r>
          </a:p>
        </p:txBody>
      </p:sp>
    </p:spTree>
    <p:extLst>
      <p:ext uri="{BB962C8B-B14F-4D97-AF65-F5344CB8AC3E}">
        <p14:creationId xmlns:p14="http://schemas.microsoft.com/office/powerpoint/2010/main" val="208792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5627" y="1888789"/>
            <a:ext cx="8720745" cy="4559725"/>
          </a:xfrm>
        </p:spPr>
        <p:txBody>
          <a:bodyPr/>
          <a:lstStyle/>
          <a:p>
            <a:r>
              <a:rPr lang="nl-NL" dirty="0"/>
              <a:t>Wat zou jij doen als je hoort dat er gemeen wordt gepraat over een vriend(in) van jou?</a:t>
            </a:r>
          </a:p>
        </p:txBody>
      </p:sp>
    </p:spTree>
    <p:extLst>
      <p:ext uri="{BB962C8B-B14F-4D97-AF65-F5344CB8AC3E}">
        <p14:creationId xmlns:p14="http://schemas.microsoft.com/office/powerpoint/2010/main" val="116608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4594" y="2050869"/>
            <a:ext cx="8720745" cy="5381897"/>
          </a:xfrm>
        </p:spPr>
        <p:txBody>
          <a:bodyPr/>
          <a:lstStyle/>
          <a:p>
            <a:r>
              <a:rPr lang="nl-NL" dirty="0"/>
              <a:t>Wat denk je dat er kan gebeuren met iemand over wie gemeen wordt gekletst?</a:t>
            </a:r>
          </a:p>
        </p:txBody>
      </p:sp>
    </p:spTree>
    <p:extLst>
      <p:ext uri="{BB962C8B-B14F-4D97-AF65-F5344CB8AC3E}">
        <p14:creationId xmlns:p14="http://schemas.microsoft.com/office/powerpoint/2010/main" val="120786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782" y="2298275"/>
            <a:ext cx="8720745" cy="4559725"/>
          </a:xfrm>
        </p:spPr>
        <p:txBody>
          <a:bodyPr/>
          <a:lstStyle/>
          <a:p>
            <a:r>
              <a:rPr lang="nl-NL" dirty="0"/>
              <a:t>Hoe kan gemeen kletsen de sfeer in de klas veranderen?</a:t>
            </a:r>
          </a:p>
        </p:txBody>
      </p:sp>
    </p:spTree>
    <p:extLst>
      <p:ext uri="{BB962C8B-B14F-4D97-AF65-F5344CB8AC3E}">
        <p14:creationId xmlns:p14="http://schemas.microsoft.com/office/powerpoint/2010/main" val="15801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521FE8-4C73-61E1-5689-4C3963762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5223" y="2163109"/>
            <a:ext cx="8720745" cy="4559725"/>
          </a:xfrm>
        </p:spPr>
        <p:txBody>
          <a:bodyPr/>
          <a:lstStyle/>
          <a:p>
            <a:r>
              <a:rPr lang="nl-NL" dirty="0"/>
              <a:t>Waar of niet waar?</a:t>
            </a:r>
            <a:br>
              <a:rPr lang="nl-NL" dirty="0"/>
            </a:br>
            <a:r>
              <a:rPr lang="nl-NL" dirty="0"/>
              <a:t>Alleen meisjes roddelen.</a:t>
            </a:r>
          </a:p>
        </p:txBody>
      </p:sp>
    </p:spTree>
    <p:extLst>
      <p:ext uri="{BB962C8B-B14F-4D97-AF65-F5344CB8AC3E}">
        <p14:creationId xmlns:p14="http://schemas.microsoft.com/office/powerpoint/2010/main" val="29003661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a77193-6849-40fb-96e6-902f7c0bd039" xsi:nil="true"/>
    <lcf76f155ced4ddcb4097134ff3c332f xmlns="d68980fc-ebb4-4629-9e63-3d3fc22061d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884C4BAE77945AC62D2F4182A3ADC" ma:contentTypeVersion="17" ma:contentTypeDescription="Een nieuw document maken." ma:contentTypeScope="" ma:versionID="3a0a8292635b4a76f92b76f0eca8d8ee">
  <xsd:schema xmlns:xsd="http://www.w3.org/2001/XMLSchema" xmlns:xs="http://www.w3.org/2001/XMLSchema" xmlns:p="http://schemas.microsoft.com/office/2006/metadata/properties" xmlns:ns2="d68980fc-ebb4-4629-9e63-3d3fc22061db" xmlns:ns3="58a77193-6849-40fb-96e6-902f7c0bd039" targetNamespace="http://schemas.microsoft.com/office/2006/metadata/properties" ma:root="true" ma:fieldsID="8de4bf74f9d96bbaaa240f1127657da6" ns2:_="" ns3:_="">
    <xsd:import namespace="d68980fc-ebb4-4629-9e63-3d3fc22061db"/>
    <xsd:import namespace="58a77193-6849-40fb-96e6-902f7c0bd0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980fc-ebb4-4629-9e63-3d3fc2206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87f17ea-39ee-4762-89cc-3f3c9ded3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77193-6849-40fb-96e6-902f7c0bd03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6b0b46-5357-4dc2-9b9b-dc86d2b8d4c7}" ma:internalName="TaxCatchAll" ma:showField="CatchAllData" ma:web="58a77193-6849-40fb-96e6-902f7c0bd0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777CE2-FA5E-491C-AAA4-46E2BE4175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E3DBCF-358B-4149-9763-9A57EBFBCEC7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58a77193-6849-40fb-96e6-902f7c0bd039"/>
    <ds:schemaRef ds:uri="http://schemas.microsoft.com/office/infopath/2007/PartnerControls"/>
    <ds:schemaRef ds:uri="http://schemas.microsoft.com/office/2006/metadata/properties"/>
    <ds:schemaRef ds:uri="http://purl.org/dc/dcmitype/"/>
    <ds:schemaRef ds:uri="d68980fc-ebb4-4629-9e63-3d3fc22061d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9B462E2-B23B-4780-9A80-965B21D111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8980fc-ebb4-4629-9e63-3d3fc22061db"/>
    <ds:schemaRef ds:uri="58a77193-6849-40fb-96e6-902f7c0bd0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260</Words>
  <Application>Microsoft Macintosh PowerPoint</Application>
  <PresentationFormat>Breedbeeld</PresentationFormat>
  <Paragraphs>21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Londrina Solid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Sanna De Boer</dc:creator>
  <cp:lastModifiedBy>Sanna de Boer</cp:lastModifiedBy>
  <cp:revision>13</cp:revision>
  <cp:lastPrinted>2024-08-06T15:32:35Z</cp:lastPrinted>
  <dcterms:created xsi:type="dcterms:W3CDTF">2023-08-11T14:00:57Z</dcterms:created>
  <dcterms:modified xsi:type="dcterms:W3CDTF">2024-09-04T09:49:31Z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0x010100E02884C4BAE77945AC62D2F4182A3ADC</vt:lpwstr>
  </property>
  <property fmtid="{D5CDD505-2E9C-101B-9397-08002B2CF9AE}" pid="3" name="MediaServiceImageTags">
    <vt:lpwstr/>
  </property>
</Properties>
</file>