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F35C-1D62-412B-8A9C-EB8E76858F7C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CB8-6BF4-4891-BD3F-A05C633B46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7C13-1425-4AF1-8FFB-07D881F75746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CE55-23A7-48A0-B8E6-9D046AB507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1446-6BB5-4165-8422-136C019FAA24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8BC8-86FC-405B-BFBF-C3D775233A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2E43-1FB8-4ACA-8563-8A6B2D686576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67B2-A8DE-4015-8692-40083F6D5A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C1A0-B5D5-4CCB-9346-250D94CAF4C8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AB48-0EA2-4283-95A1-FB839D8324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D648-A276-4AF5-B394-5F93262EACF8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51C7-3645-4594-AA84-8D85347FA1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7BC4-9C0B-433B-83AB-1C8285C0F2EA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E1AB-2E53-47BB-B715-C86DE0745B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E0A9-1AB7-49C6-8769-B5747EE1A5B3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7DDA-CAEC-4A7F-AF41-094EE04F7A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84B3-42AC-48EF-B877-5B92992E908B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4DCC-4AE9-468F-A51F-34EF442C3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8DE5-09D4-4C3D-9B12-5AE65B9F2AB0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57D1-0F89-4A00-B114-7283724408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F024-83DB-4C86-AA8B-4B99A178027B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79DF-4684-447E-A922-FDD4308212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C4B12-9937-443B-82B4-DB28A0219915}" type="datetimeFigureOut">
              <a:rPr lang="fr-FR"/>
              <a:pPr>
                <a:defRPr/>
              </a:pPr>
              <a:t>14/03/2016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E4A43-F780-4144-AC8A-A4244288FD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english\easter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11560" y="2636912"/>
            <a:ext cx="8208912" cy="39604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7544" y="188640"/>
            <a:ext cx="8208912" cy="2349579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EASTER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dirty="0" smtClean="0">
                <a:solidFill>
                  <a:srgbClr val="FF0066"/>
                </a:solidFill>
                <a:latin typeface="Snap ITC" pitchFamily="82" charset="0"/>
                <a:cs typeface="+mn-cs"/>
              </a:rPr>
              <a:t>VOCABULARY</a:t>
            </a:r>
            <a:endParaRPr lang="fr-FR" sz="6600" dirty="0">
              <a:solidFill>
                <a:srgbClr val="FF0066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029" name="Picture 5" descr="C:\Users\JANET\AppData\Local\Microsoft\Windows\Temporary Internet Files\Content.IE5\UOTV06OS\MC9004363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2285714" cy="2285714"/>
          </a:xfrm>
          <a:prstGeom prst="rect">
            <a:avLst/>
          </a:prstGeom>
          <a:noFill/>
        </p:spPr>
      </p:pic>
      <p:pic>
        <p:nvPicPr>
          <p:cNvPr id="1030" name="Picture 6" descr="C:\Users\JANET\AppData\Local\Microsoft\Windows\Temporary Internet Files\Content.IE5\UOTV06OS\MC9004363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2285714" cy="2285714"/>
          </a:xfrm>
          <a:prstGeom prst="rect">
            <a:avLst/>
          </a:prstGeom>
          <a:noFill/>
        </p:spPr>
      </p:pic>
      <p:pic>
        <p:nvPicPr>
          <p:cNvPr id="1031" name="Picture 7" descr="C:\Users\JANET\AppData\Local\Microsoft\Windows\Temporary Internet Files\Content.IE5\UOTV06OS\MC9004363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2285714" cy="2285714"/>
          </a:xfrm>
          <a:prstGeom prst="rect">
            <a:avLst/>
          </a:prstGeom>
          <a:noFill/>
        </p:spPr>
      </p:pic>
      <p:pic>
        <p:nvPicPr>
          <p:cNvPr id="1032" name="Picture 8" descr="C:\Users\JANET\AppData\Local\Microsoft\Windows\Temporary Internet Files\Content.IE5\3DQ1BB40\MC90043639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573016"/>
            <a:ext cx="1447619" cy="1828572"/>
          </a:xfrm>
          <a:prstGeom prst="rect">
            <a:avLst/>
          </a:prstGeom>
          <a:noFill/>
        </p:spPr>
      </p:pic>
      <p:pic>
        <p:nvPicPr>
          <p:cNvPr id="1033" name="Picture 9" descr="C:\Users\JANET\AppData\Local\Microsoft\Windows\Temporary Internet Files\Content.IE5\3DQ1BB40\MC90043639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437112"/>
            <a:ext cx="1447619" cy="1828572"/>
          </a:xfrm>
          <a:prstGeom prst="rect">
            <a:avLst/>
          </a:prstGeom>
          <a:noFill/>
        </p:spPr>
      </p:pic>
      <p:pic>
        <p:nvPicPr>
          <p:cNvPr id="1034" name="Picture 10" descr="C:\Users\JANET\AppData\Local\Microsoft\Windows\Temporary Internet Files\Content.IE5\3DQ1BB40\MC90043639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1447619" cy="1828572"/>
          </a:xfrm>
          <a:prstGeom prst="rect">
            <a:avLst/>
          </a:prstGeom>
          <a:noFill/>
        </p:spPr>
      </p:pic>
      <p:pic>
        <p:nvPicPr>
          <p:cNvPr id="1035" name="Picture 11" descr="C:\Users\JANET\AppData\Local\Microsoft\Windows\Temporary Internet Files\Content.IE5\8XJ8ED80\MC90043639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996952"/>
            <a:ext cx="1447619" cy="1828572"/>
          </a:xfrm>
          <a:prstGeom prst="rect">
            <a:avLst/>
          </a:prstGeom>
          <a:noFill/>
        </p:spPr>
      </p:pic>
      <p:pic>
        <p:nvPicPr>
          <p:cNvPr id="1036" name="Picture 12" descr="C:\Users\JANET\AppData\Local\Microsoft\Windows\Temporary Internet Files\Content.IE5\8XJ8ED80\MC90043639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12976"/>
            <a:ext cx="1447619" cy="1828572"/>
          </a:xfrm>
          <a:prstGeom prst="rect">
            <a:avLst/>
          </a:prstGeom>
          <a:noFill/>
        </p:spPr>
      </p:pic>
      <p:pic>
        <p:nvPicPr>
          <p:cNvPr id="1037" name="Picture 13" descr="C:\Users\JANET\AppData\Local\Microsoft\Windows\Temporary Internet Files\Content.IE5\8XJ8ED80\MC90043639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437112"/>
            <a:ext cx="1447619" cy="1828572"/>
          </a:xfrm>
          <a:prstGeom prst="rect">
            <a:avLst/>
          </a:prstGeom>
          <a:noFill/>
        </p:spPr>
      </p:pic>
      <p:pic>
        <p:nvPicPr>
          <p:cNvPr id="14" name="east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972600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604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188640"/>
            <a:ext cx="8820472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1988" name="Picture 4" descr="C:\Users\Utilisateur\AppData\Local\Microsoft\Windows\Temporary Internet Files\Content.IE5\WRNZSMM4\MP9004318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5921896" cy="5921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9" name="Picture 5" descr="C:\Users\Utilisateur\AppData\Local\Microsoft\Windows\Temporary Internet Files\Content.IE5\1THN781P\MC9002379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33056"/>
            <a:ext cx="1848416" cy="2524408"/>
          </a:xfrm>
          <a:prstGeom prst="rect">
            <a:avLst/>
          </a:prstGeom>
          <a:noFill/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ducklings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86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79512" y="188640"/>
            <a:ext cx="8640960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Image 6" descr="choco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7680853" cy="576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907704" y="321297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Snap ITC" pitchFamily="82" charset="0"/>
              </a:rPr>
              <a:t>chocolate</a:t>
            </a:r>
            <a:endParaRPr lang="fr-FR" sz="6000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87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23528" y="332656"/>
            <a:ext cx="8496944" cy="6264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907704" y="5517232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000" smtClean="0">
                <a:solidFill>
                  <a:srgbClr val="FF0066"/>
                </a:solidFill>
                <a:latin typeface="Snap ITC" pitchFamily="82" charset="0"/>
              </a:rPr>
              <a:t>lillies</a:t>
            </a:r>
            <a:endParaRPr lang="en-GB" sz="600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 l="34496"/>
          <a:stretch>
            <a:fillRect/>
          </a:stretch>
        </p:blipFill>
        <p:spPr bwMode="auto">
          <a:xfrm>
            <a:off x="1187624" y="548680"/>
            <a:ext cx="4608512" cy="527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Picture 5" descr="C:\Users\Utilisateur\AppData\Local\Microsoft\Windows\Temporary Internet Files\Content.IE5\COYLFS6S\MC90043618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359864" cy="32898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23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332656"/>
            <a:ext cx="8568952" cy="6264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907704" y="5517232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tulips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45060" name="Picture 4" descr="C:\Users\Utilisateur\AppData\Local\Microsoft\Windows\Temporary Internet Files\Content.IE5\6E8ZKEZU\MC900296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9438"/>
            <a:ext cx="1822764" cy="3058562"/>
          </a:xfrm>
          <a:prstGeom prst="rect">
            <a:avLst/>
          </a:prstGeom>
          <a:noFill/>
        </p:spPr>
      </p:pic>
      <p:pic>
        <p:nvPicPr>
          <p:cNvPr id="45064" name="Picture 8" descr="C:\Users\Utilisateur\AppData\Local\Microsoft\Windows\Temporary Internet Files\Content.IE5\BHO3YV8L\MC9003538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659" y="3941275"/>
            <a:ext cx="2936341" cy="2916725"/>
          </a:xfrm>
          <a:prstGeom prst="rect">
            <a:avLst/>
          </a:prstGeom>
          <a:noFill/>
        </p:spPr>
      </p:pic>
      <p:pic>
        <p:nvPicPr>
          <p:cNvPr id="7" name="Image 6" descr="tulip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04664"/>
            <a:ext cx="5939904" cy="483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921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23528" y="188640"/>
            <a:ext cx="8496944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597248" cy="6604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331640" y="4941168"/>
            <a:ext cx="66247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Easter</a:t>
            </a:r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 bonnet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29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260648"/>
            <a:ext cx="8568952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Image 6" descr="easter_animated_gif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309320" cy="630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015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39552" y="404664"/>
            <a:ext cx="8136904" cy="612068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916832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http://efl-fle-chezvous.monsite-orange.fr/</a:t>
            </a:r>
            <a:endParaRPr lang="fr-FR" sz="3600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endParaRPr lang="fr-FR" sz="3600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endParaRPr lang="fr-FR" sz="2800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Janet </a:t>
            </a:r>
            <a:r>
              <a:rPr lang="fr-FR" dirty="0" err="1" smtClean="0"/>
              <a:t>Mournard</a:t>
            </a:r>
            <a:endParaRPr lang="fr-FR" dirty="0"/>
          </a:p>
        </p:txBody>
      </p:sp>
    </p:spTree>
  </p:cSld>
  <p:clrMapOvr>
    <a:masterClrMapping/>
  </p:clrMapOvr>
  <p:transition spd="slow" advTm="19391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11560" y="260648"/>
            <a:ext cx="8208912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bunny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2065" name="Picture 17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188640"/>
            <a:ext cx="5440235" cy="49864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25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83568" y="188640"/>
            <a:ext cx="8136904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907704" y="5085184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Easter</a:t>
            </a:r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eggs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34823" name="Picture 7" descr="C:\Users\Utilisateur\AppData\Local\Microsoft\Windows\Temporary Internet Files\Content.IE5\RXPTVUJI\MC90030493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2656"/>
            <a:ext cx="7923492" cy="50979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20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188640"/>
            <a:ext cx="8424936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basket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35843" name="Picture 3" descr="C:\Users\Utilisateur\AppData\Local\Microsoft\Windows\Temporary Internet Files\Content.IE5\CGSA2OLU\MC90035586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-243408"/>
            <a:ext cx="4873502" cy="537518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67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79512" y="260648"/>
            <a:ext cx="8640960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445224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egg</a:t>
            </a:r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 </a:t>
            </a:r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hunt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8208912" cy="5472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Users\Utilisateur\AppData\Local\Microsoft\Windows\Temporary Internet Files\Content.IE5\24O288UO\MC9003049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140968"/>
            <a:ext cx="1989543" cy="1584176"/>
          </a:xfrm>
          <a:prstGeom prst="rect">
            <a:avLst/>
          </a:prstGeom>
          <a:noFill/>
        </p:spPr>
      </p:pic>
      <p:pic>
        <p:nvPicPr>
          <p:cNvPr id="2050" name="Picture 2" descr="C:\Users\JANET\AppData\Local\Microsoft\Windows\Temporary Internet Files\Content.IE5\PMC53D5D\MC90043782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2238801" cy="2238801"/>
          </a:xfrm>
          <a:prstGeom prst="rect">
            <a:avLst/>
          </a:prstGeom>
          <a:noFill/>
        </p:spPr>
      </p:pic>
      <p:pic>
        <p:nvPicPr>
          <p:cNvPr id="9" name="Picture 2" descr="C:\Users\JANET\AppData\Local\Microsoft\Windows\Temporary Internet Files\Content.IE5\PMC53D5D\MC90043782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2238801" cy="22388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01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260648"/>
            <a:ext cx="8424936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92888" cy="5994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763688" y="4725144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Easter</a:t>
            </a:r>
            <a:r>
              <a:rPr lang="fr-FR" sz="6000" dirty="0" smtClean="0">
                <a:solidFill>
                  <a:srgbClr val="FF0066"/>
                </a:solidFill>
                <a:latin typeface="Snap ITC" pitchFamily="82" charset="0"/>
              </a:rPr>
              <a:t> cake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48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332656"/>
            <a:ext cx="8568952" cy="62646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8920" name="Picture 8" descr="C:\Users\Utilisateur\AppData\Local\Microsoft\Windows\Temporary Internet Files\Content.IE5\BHO3YV8L\MC9000215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5174528" cy="5890899"/>
          </a:xfrm>
          <a:prstGeom prst="rect">
            <a:avLst/>
          </a:prstGeom>
          <a:noFill/>
        </p:spPr>
      </p:pic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lamb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03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95536" y="260648"/>
            <a:ext cx="8424936" cy="6336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spring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39940" name="Picture 4" descr="C:\Users\Utilisateur\AppData\Local\Microsoft\Windows\Temporary Internet Files\Content.IE5\WRNZSMM4\MC9003540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505455" cy="794627"/>
          </a:xfrm>
          <a:prstGeom prst="rect">
            <a:avLst/>
          </a:prstGeom>
          <a:noFill/>
        </p:spPr>
      </p:pic>
      <p:pic>
        <p:nvPicPr>
          <p:cNvPr id="39943" name="Picture 7" descr="C:\Users\Utilisateur\AppData\Local\Microsoft\Windows\Temporary Internet Files\Content.IE5\53EBHVBY\MC9003381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5816574" cy="5415530"/>
          </a:xfrm>
          <a:prstGeom prst="rect">
            <a:avLst/>
          </a:prstGeom>
          <a:noFill/>
        </p:spPr>
      </p:pic>
      <p:pic>
        <p:nvPicPr>
          <p:cNvPr id="39946" name="Picture 10" descr="C:\Users\Utilisateur\AppData\Local\Microsoft\Windows\Temporary Internet Files\Content.IE5\HJMH752K\MC9000206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5238">
            <a:off x="539589" y="2285715"/>
            <a:ext cx="2568993" cy="2701113"/>
          </a:xfrm>
          <a:prstGeom prst="rect">
            <a:avLst/>
          </a:prstGeom>
          <a:noFill/>
        </p:spPr>
      </p:pic>
      <p:grpSp>
        <p:nvGrpSpPr>
          <p:cNvPr id="14" name="Groupe 13"/>
          <p:cNvGrpSpPr/>
          <p:nvPr/>
        </p:nvGrpSpPr>
        <p:grpSpPr>
          <a:xfrm>
            <a:off x="3851920" y="3501008"/>
            <a:ext cx="3240360" cy="2088232"/>
            <a:chOff x="4211960" y="3789040"/>
            <a:chExt cx="1518134" cy="1022338"/>
          </a:xfrm>
        </p:grpSpPr>
        <p:pic>
          <p:nvPicPr>
            <p:cNvPr id="39944" name="Picture 8" descr="C:\Users\Utilisateur\AppData\Local\Microsoft\Windows\Temporary Internet Files\Content.IE5\HJMH752K\MC900020691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3789040"/>
              <a:ext cx="798054" cy="806314"/>
            </a:xfrm>
            <a:prstGeom prst="rect">
              <a:avLst/>
            </a:prstGeom>
            <a:noFill/>
          </p:spPr>
        </p:pic>
        <p:pic>
          <p:nvPicPr>
            <p:cNvPr id="16" name="Picture 8" descr="C:\Users\Utilisateur\AppData\Local\Microsoft\Windows\Temporary Internet Files\Content.IE5\HJMH752K\MC900020691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4005064"/>
              <a:ext cx="798054" cy="806314"/>
            </a:xfrm>
            <a:prstGeom prst="rect">
              <a:avLst/>
            </a:prstGeom>
            <a:noFill/>
          </p:spPr>
        </p:pic>
        <p:pic>
          <p:nvPicPr>
            <p:cNvPr id="17" name="Picture 8" descr="C:\Users\Utilisateur\AppData\Local\Microsoft\Windows\Temporary Internet Files\Content.IE5\HJMH752K\MC900020691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3861048"/>
              <a:ext cx="798054" cy="806314"/>
            </a:xfrm>
            <a:prstGeom prst="rect">
              <a:avLst/>
            </a:prstGeom>
            <a:noFill/>
          </p:spPr>
        </p:pic>
      </p:grpSp>
      <p:pic>
        <p:nvPicPr>
          <p:cNvPr id="19" name="Picture 4" descr="C:\Users\Utilisateur\AppData\Local\Microsoft\Windows\Temporary Internet Files\Content.IE5\WRNZSMM4\MC9003540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505455" cy="794627"/>
          </a:xfrm>
          <a:prstGeom prst="rect">
            <a:avLst/>
          </a:prstGeom>
          <a:noFill/>
        </p:spPr>
      </p:pic>
      <p:grpSp>
        <p:nvGrpSpPr>
          <p:cNvPr id="21" name="Groupe 20"/>
          <p:cNvGrpSpPr/>
          <p:nvPr/>
        </p:nvGrpSpPr>
        <p:grpSpPr>
          <a:xfrm>
            <a:off x="1763688" y="3573016"/>
            <a:ext cx="1584176" cy="1800200"/>
            <a:chOff x="2204120" y="3789040"/>
            <a:chExt cx="929119" cy="947027"/>
          </a:xfrm>
        </p:grpSpPr>
        <p:pic>
          <p:nvPicPr>
            <p:cNvPr id="18" name="Picture 4" descr="C:\Users\Utilisateur\AppData\Local\Microsoft\Windows\Temporary Internet Files\Content.IE5\WRNZSMM4\MC900354059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4120" y="3941440"/>
              <a:ext cx="505455" cy="794627"/>
            </a:xfrm>
            <a:prstGeom prst="rect">
              <a:avLst/>
            </a:prstGeom>
            <a:noFill/>
          </p:spPr>
        </p:pic>
        <p:pic>
          <p:nvPicPr>
            <p:cNvPr id="20" name="Picture 4" descr="C:\Users\Utilisateur\AppData\Local\Microsoft\Windows\Temporary Internet Files\Content.IE5\WRNZSMM4\MC900354059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789040"/>
              <a:ext cx="505455" cy="79462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spd="slow" advTm="462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323528" y="188640"/>
            <a:ext cx="8496944" cy="6408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4" name="ZoneTexte 11"/>
          <p:cNvSpPr txBox="1">
            <a:spLocks noChangeArrowheads="1"/>
          </p:cNvSpPr>
          <p:nvPr/>
        </p:nvSpPr>
        <p:spPr bwMode="auto">
          <a:xfrm>
            <a:off x="1835696" y="5373216"/>
            <a:ext cx="5543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srgbClr val="FF0066"/>
                </a:solidFill>
                <a:latin typeface="Snap ITC" pitchFamily="82" charset="0"/>
              </a:rPr>
              <a:t>chicks</a:t>
            </a:r>
            <a:endParaRPr lang="fr-FR" sz="6000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40964" name="Picture 4" descr="C:\Users\Utilisateur\AppData\Local\Microsoft\Windows\Temporary Internet Files\Content.IE5\1THN781P\MC9002501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7517404" cy="2736304"/>
          </a:xfrm>
          <a:prstGeom prst="rect">
            <a:avLst/>
          </a:prstGeom>
          <a:noFill/>
        </p:spPr>
      </p:pic>
      <p:pic>
        <p:nvPicPr>
          <p:cNvPr id="40963" name="Picture 3" descr="C:\Users\Utilisateur\AppData\Local\Microsoft\Windows\Temporary Internet Files\Content.IE5\COYLFS6S\MC9002803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00808"/>
            <a:ext cx="5127495" cy="35509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62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25</Words>
  <Application>Microsoft Office PowerPoint</Application>
  <PresentationFormat>Affichage à l'écran (4:3)</PresentationFormat>
  <Paragraphs>17</Paragraphs>
  <Slides>16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JANET MOURNARD</cp:lastModifiedBy>
  <cp:revision>62</cp:revision>
  <dcterms:created xsi:type="dcterms:W3CDTF">2011-03-23T14:06:31Z</dcterms:created>
  <dcterms:modified xsi:type="dcterms:W3CDTF">2016-03-14T16:16:47Z</dcterms:modified>
</cp:coreProperties>
</file>