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931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7944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508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5319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5813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13693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2928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08758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8670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19392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5065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2798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368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39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7918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7018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4421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1121F1B-7BFE-4032-AA1E-A1E6F8281276}" type="datetimeFigureOut">
              <a:rPr lang="nl-NL" smtClean="0"/>
              <a:t>14-11-2020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14386C1-1829-49D3-BE6D-1D46F402DA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4510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matisse_1">
            <a:extLst>
              <a:ext uri="{FF2B5EF4-FFF2-40B4-BE49-F238E27FC236}">
                <a16:creationId xmlns:a16="http://schemas.microsoft.com/office/drawing/2014/main" id="{46007592-7763-4790-B404-EA54B13B8B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300" y="0"/>
            <a:ext cx="5867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204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matisse_10">
            <a:extLst>
              <a:ext uri="{FF2B5EF4-FFF2-40B4-BE49-F238E27FC236}">
                <a16:creationId xmlns:a16="http://schemas.microsoft.com/office/drawing/2014/main" id="{1BB372C8-ED01-4A9A-AAE0-74B96190E9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1143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406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matisse_11">
            <a:extLst>
              <a:ext uri="{FF2B5EF4-FFF2-40B4-BE49-F238E27FC236}">
                <a16:creationId xmlns:a16="http://schemas.microsoft.com/office/drawing/2014/main" id="{150D9692-F456-42A2-8690-533642BA2C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38" y="0"/>
            <a:ext cx="112617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5904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matisse_12">
            <a:extLst>
              <a:ext uri="{FF2B5EF4-FFF2-40B4-BE49-F238E27FC236}">
                <a16:creationId xmlns:a16="http://schemas.microsoft.com/office/drawing/2014/main" id="{B6B83DFD-E6F0-49F0-89C4-D9A0AE6580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50" y="0"/>
            <a:ext cx="115173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173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matisse_13">
            <a:extLst>
              <a:ext uri="{FF2B5EF4-FFF2-40B4-BE49-F238E27FC236}">
                <a16:creationId xmlns:a16="http://schemas.microsoft.com/office/drawing/2014/main" id="{026C23BB-97B4-437D-8710-326DBE0070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38" y="0"/>
            <a:ext cx="112617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82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matisse_2">
            <a:extLst>
              <a:ext uri="{FF2B5EF4-FFF2-40B4-BE49-F238E27FC236}">
                <a16:creationId xmlns:a16="http://schemas.microsoft.com/office/drawing/2014/main" id="{6D242692-8E93-48F9-930D-63A955F309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75" y="0"/>
            <a:ext cx="11371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127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matisse_3">
            <a:extLst>
              <a:ext uri="{FF2B5EF4-FFF2-40B4-BE49-F238E27FC236}">
                <a16:creationId xmlns:a16="http://schemas.microsoft.com/office/drawing/2014/main" id="{11A128FE-66FB-4083-89B4-2436D8BA1C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" y="0"/>
            <a:ext cx="11301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15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matisse_4">
            <a:extLst>
              <a:ext uri="{FF2B5EF4-FFF2-40B4-BE49-F238E27FC236}">
                <a16:creationId xmlns:a16="http://schemas.microsoft.com/office/drawing/2014/main" id="{0A3168CF-0890-4FA1-BE1F-0A23CF9ABF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" y="0"/>
            <a:ext cx="113157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146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matisse_5">
            <a:extLst>
              <a:ext uri="{FF2B5EF4-FFF2-40B4-BE49-F238E27FC236}">
                <a16:creationId xmlns:a16="http://schemas.microsoft.com/office/drawing/2014/main" id="{E082012A-9838-4E3A-AB12-DEE802B9CF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13" y="0"/>
            <a:ext cx="112537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27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matisse_6">
            <a:extLst>
              <a:ext uri="{FF2B5EF4-FFF2-40B4-BE49-F238E27FC236}">
                <a16:creationId xmlns:a16="http://schemas.microsoft.com/office/drawing/2014/main" id="{5CB14BC2-E6F8-4F44-8FD4-A3426B4CA9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63" y="0"/>
            <a:ext cx="111664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797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matisse_7">
            <a:extLst>
              <a:ext uri="{FF2B5EF4-FFF2-40B4-BE49-F238E27FC236}">
                <a16:creationId xmlns:a16="http://schemas.microsoft.com/office/drawing/2014/main" id="{4C91EDD0-6D91-4BD1-B484-5E3C73546C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63" y="0"/>
            <a:ext cx="11141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572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matisse_8">
            <a:extLst>
              <a:ext uri="{FF2B5EF4-FFF2-40B4-BE49-F238E27FC236}">
                <a16:creationId xmlns:a16="http://schemas.microsoft.com/office/drawing/2014/main" id="{18EB180D-CD4C-49F9-AF77-A9BBAEEF0C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3" y="0"/>
            <a:ext cx="107727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203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matisse_9">
            <a:extLst>
              <a:ext uri="{FF2B5EF4-FFF2-40B4-BE49-F238E27FC236}">
                <a16:creationId xmlns:a16="http://schemas.microsoft.com/office/drawing/2014/main" id="{F9BB8A9E-B5BD-4A1F-A0EC-F4AA831BF9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" y="0"/>
            <a:ext cx="114665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1627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ch">
  <a:themeElements>
    <a:clrScheme name="Organisch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sch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sc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64B64C2F9166B4A88D3B52109CA11A8" ma:contentTypeVersion="10" ma:contentTypeDescription="Een nieuw document maken." ma:contentTypeScope="" ma:versionID="8ebad1f711d2f0df20a6ef9731f7c309">
  <xsd:schema xmlns:xsd="http://www.w3.org/2001/XMLSchema" xmlns:xs="http://www.w3.org/2001/XMLSchema" xmlns:p="http://schemas.microsoft.com/office/2006/metadata/properties" xmlns:ns3="91869ee5-fc4b-42fe-ba59-a942ec7b67c3" xmlns:ns4="a2801c2d-640d-4736-8572-1af94d6aba3e" targetNamespace="http://schemas.microsoft.com/office/2006/metadata/properties" ma:root="true" ma:fieldsID="32afaa613b74edce435a3d3b6a85f189" ns3:_="" ns4:_="">
    <xsd:import namespace="91869ee5-fc4b-42fe-ba59-a942ec7b67c3"/>
    <xsd:import namespace="a2801c2d-640d-4736-8572-1af94d6aba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869ee5-fc4b-42fe-ba59-a942ec7b67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801c2d-640d-4736-8572-1af94d6aba3e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B16B134-673A-4765-AD17-2AC33AF03A8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3F1C663-6136-4F07-971B-D765C191186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2D45670-1A1A-4807-9522-C79AC05694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869ee5-fc4b-42fe-ba59-a942ec7b67c3"/>
    <ds:schemaRef ds:uri="a2801c2d-640d-4736-8572-1af94d6aba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</TotalTime>
  <Words>0</Words>
  <Application>Microsoft Office PowerPoint</Application>
  <PresentationFormat>Breedbeeld</PresentationFormat>
  <Paragraphs>0</Paragraphs>
  <Slides>13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6" baseType="lpstr">
      <vt:lpstr>Arial</vt:lpstr>
      <vt:lpstr>Garamond</vt:lpstr>
      <vt:lpstr>Organisch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Mirjam Burton</dc:creator>
  <cp:lastModifiedBy>Angelique Zandbelt</cp:lastModifiedBy>
  <cp:revision>1</cp:revision>
  <dcterms:created xsi:type="dcterms:W3CDTF">2020-03-05T15:40:46Z</dcterms:created>
  <dcterms:modified xsi:type="dcterms:W3CDTF">2020-11-14T18:01:21Z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0x010100864B64C2F9166B4A88D3B52109CA11A8</vt:lpwstr>
  </property>
</Properties>
</file>